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71" r:id="rId4"/>
    <p:sldId id="263" r:id="rId5"/>
    <p:sldId id="275" r:id="rId6"/>
    <p:sldId id="276" r:id="rId7"/>
    <p:sldId id="272" r:id="rId8"/>
    <p:sldId id="273" r:id="rId9"/>
    <p:sldId id="274" r:id="rId10"/>
    <p:sldId id="262" r:id="rId11"/>
    <p:sldId id="259" r:id="rId12"/>
    <p:sldId id="264" r:id="rId13"/>
    <p:sldId id="26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6F81F70-271E-480B-8462-DE8E769AF5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BF36DE-F4E5-4C9F-8F89-CF13796F0C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F5B41-D4DF-4D80-BEAF-3E1C5DD26ADA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D6404A-93CF-4B36-8FAF-19F444979A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3BE1D2-6FA2-41F3-8F93-931429D5BC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AE5B4-A4A4-492C-93D5-8D7F004A23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33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3A9D1-CB06-4893-B2B0-053F7A227FF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9A2EC-20A5-44BD-9A8F-2E93B02039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63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AE249-FCA8-44EA-AF9A-A5EA3659F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BA136D-AF19-4B04-A569-7B28487FD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E7332-7AA9-48EB-BE28-D1B9AB7E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31360-1897-4035-AF42-9286BE9B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0D1670-AADE-430D-8B28-F49A924E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79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B458-C3C1-4ED7-881C-B3CC53B1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CA6E71-449A-4F22-B0CE-AE10DBC1A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A5E68-0C26-4879-9119-9938E3F1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1A2EF1-A0A6-423E-BD5F-21D6F080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D8EEC8-F14D-47B1-B9E3-1E983029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26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C1D5D07-5331-481E-B5F9-C03D25A83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8DC9DA-A8C2-43B0-85B5-8834B54CE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49F996-5B89-441F-B16E-A8E1BD972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AFCC0E-EB5E-45E6-8083-7B2E698CC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560AA-B530-4B5E-AC13-BA82131F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33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68DB2-E2F2-4FEE-B622-20ECBED8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5F187-3307-433F-B522-13E54A092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E55EBE-AB2F-4028-A335-220DDDB5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BC4632-406D-4C00-87AE-869C6AB5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BE7648-BADF-4D03-9915-1E5471B5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0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F1BB8-871D-451F-B234-330A8926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C57190-3B0B-4DD9-A4A9-21415D4BA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E3B824-6008-4975-8A2F-89C6B68A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F0D2-9635-411D-A36A-E8403E42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B4A068-CDD0-41A1-B47B-1CD7C7DDE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6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A6086-AB44-43C6-8CE5-91D1B4B5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9ED4E0-08D2-4CCD-8DFC-1820935ED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4953B8-4674-45F3-AEC6-DA17CD5C6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840FB4-EB39-4E25-93C0-C0F4379C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8FA504-F5D6-4088-A612-669802F4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7748E-5C08-49FB-A966-5DDB740A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4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0A3A6-66DE-4BD7-99A8-D13F3A4F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4D32D7-B49E-467D-854D-CE7168121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F0DFF2-E9BE-43B4-8B91-0735F598F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4CA69E-7DF7-4EC6-9F6C-BD01AEA13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444F350-CA52-4D74-AC06-6ADBFF98E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4897FD-8EA5-409F-B66F-B3928305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5F4785-44D0-48FD-A089-EA9D5BEC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AE2897-9BF3-4B5D-9C60-975AC2FE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2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1C5AA-FEA2-4370-B08E-37B36CBF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E5D6AA-362B-4779-A381-CAB827A1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72020A-C7C6-4B64-B92E-D0D0950E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39B773-950C-4740-9337-2E3DC2DE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53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8A2405A-4318-42FD-BD28-189400BB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E32648-B70D-4206-8304-5D616F59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28A834-C051-4CEB-9E47-60DBBDB8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372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B378CB-3582-4D21-9863-1B51DAB3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DA2F22-8FBC-4C66-BDFA-4D005ACD5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6C7ECF-E42D-4A8C-9D37-837EDD17D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8319E7-4296-4FCC-A1CF-BC56706F2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540778-7594-460A-9777-C6B76A89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4D1D71-AE77-4BC2-A090-737C59765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56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D21A8-7627-425F-B297-27936889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EB50C62-5304-4D50-9888-1EF8A5750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214F77A-C51A-417E-9DDF-AAB6404AF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E75173-FF1C-49CE-8F94-3015BC76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15EEF8-0418-49D3-AA36-3A76D560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B1B3A7-2A33-40C3-B4C9-79AA108D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87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0713ABC-1AD6-45DC-ADBB-129D672E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B649C0-A652-473D-A3E3-2D846296D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A97284-E53A-44D5-9618-F4C0D1D16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4D5E-400A-4ACF-AD96-B5418BF85FE8}" type="datetimeFigureOut">
              <a:rPr lang="de-DE" smtClean="0"/>
              <a:t>12.07.2021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D22EE9-0F3E-4007-856C-A4ADFD038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BD9B76-D8C4-4025-A92B-16C8DC564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2DBB5-CC1B-471E-9528-8BCAA143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12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F0A5A-21E7-4DBF-ABDE-81DA830B6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4188"/>
            <a:ext cx="9144000" cy="1774612"/>
          </a:xfrm>
        </p:spPr>
        <p:txBody>
          <a:bodyPr>
            <a:normAutofit/>
          </a:bodyPr>
          <a:lstStyle/>
          <a:p>
            <a:r>
              <a:rPr lang="de-DE" dirty="0"/>
              <a:t>Generierung von fraktalen Objekten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B363934-5E6C-446E-B1BD-3976A09451B7}"/>
              </a:ext>
            </a:extLst>
          </p:cNvPr>
          <p:cNvSpPr txBox="1">
            <a:spLocks/>
          </p:cNvSpPr>
          <p:nvPr/>
        </p:nvSpPr>
        <p:spPr>
          <a:xfrm>
            <a:off x="1676400" y="260304"/>
            <a:ext cx="9144000" cy="7456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13F646-7422-4341-93E4-442C7436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30" y="2408708"/>
            <a:ext cx="7069939" cy="40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878D4-9D7A-4815-B32A-E9E0324C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5AA0CB-0FCB-4A91-A37E-B1EF4F1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500"/>
              </a:spcAft>
            </a:pPr>
            <a:r>
              <a:rPr lang="de-DE" dirty="0"/>
              <a:t>Dynamisches Erstellen von Objekten während der Einstellung im UI</a:t>
            </a:r>
          </a:p>
          <a:p>
            <a:pPr>
              <a:spcAft>
                <a:spcPts val="500"/>
              </a:spcAft>
            </a:pPr>
            <a:r>
              <a:rPr lang="de-DE" dirty="0"/>
              <a:t>Texturen der erstellten Objekte durch das Addon hinzufügen</a:t>
            </a:r>
          </a:p>
          <a:p>
            <a:pPr>
              <a:spcAft>
                <a:spcPts val="500"/>
              </a:spcAft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679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6315D-A5A5-4F90-B487-A44E7F2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Aktueller Stand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B33134-ACC5-4F11-87E2-D9A050044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500"/>
              </a:spcAft>
            </a:pPr>
            <a:r>
              <a:rPr lang="de-DE" dirty="0"/>
              <a:t>Erstellung der Ausgangsobjekte (</a:t>
            </a:r>
            <a:r>
              <a:rPr lang="de-DE" dirty="0" err="1"/>
              <a:t>Sphere</a:t>
            </a:r>
            <a:r>
              <a:rPr lang="de-DE" dirty="0"/>
              <a:t>, Cube)</a:t>
            </a:r>
          </a:p>
          <a:p>
            <a:pPr>
              <a:spcAft>
                <a:spcPts val="500"/>
              </a:spcAft>
            </a:pPr>
            <a:r>
              <a:rPr lang="de-DE" dirty="0"/>
              <a:t>Anzahl an Iterationen auf dem Objekt</a:t>
            </a:r>
          </a:p>
        </p:txBody>
      </p:sp>
      <p:pic>
        <p:nvPicPr>
          <p:cNvPr id="7" name="Grafik 6" descr="Ein Bild, das Ziegelstein enthält.&#10;&#10;Automatisch generierte Beschreibung">
            <a:extLst>
              <a:ext uri="{FF2B5EF4-FFF2-40B4-BE49-F238E27FC236}">
                <a16:creationId xmlns:a16="http://schemas.microsoft.com/office/drawing/2014/main" id="{93CD245B-3EEE-4C4C-B880-30F63664A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" y="3788482"/>
            <a:ext cx="2862257" cy="28546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3374808-6DDF-4E40-BC30-E08BC79FE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3788485"/>
            <a:ext cx="2943731" cy="28524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3BA0DB-3694-4AD0-9EC5-DC032D979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583" y="3788483"/>
            <a:ext cx="3073597" cy="28524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C3E76B3-2381-4DE7-8768-0FFF57D01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6925" y="3788482"/>
            <a:ext cx="2925838" cy="2852453"/>
          </a:xfrm>
          <a:prstGeom prst="rect">
            <a:avLst/>
          </a:prstGeom>
        </p:spPr>
      </p:pic>
      <p:pic>
        <p:nvPicPr>
          <p:cNvPr id="18" name="Grafik 17" descr="Ein Bild, das dunkel, erleuchtet, Lampe, Licht enthält.&#10;&#10;Automatisch generierte Beschreibung">
            <a:extLst>
              <a:ext uri="{FF2B5EF4-FFF2-40B4-BE49-F238E27FC236}">
                <a16:creationId xmlns:a16="http://schemas.microsoft.com/office/drawing/2014/main" id="{5CF99EEC-00DB-4EF2-B100-9F345A05D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87" y="878578"/>
            <a:ext cx="3397365" cy="27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6315D-A5A5-4F90-B487-A44E7F2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 - 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B33134-ACC5-4F11-87E2-D9A05004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2035" cy="4351338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de-DE" dirty="0"/>
              <a:t>Performance bei der Erstellung einer großen Anzahl an Iterationen verbessern</a:t>
            </a:r>
          </a:p>
          <a:p>
            <a:pPr>
              <a:spcAft>
                <a:spcPts val="500"/>
              </a:spcAft>
            </a:pPr>
            <a:r>
              <a:rPr lang="de-DE" dirty="0"/>
              <a:t>Dynamische Fraktale/Iterationen</a:t>
            </a:r>
          </a:p>
          <a:p>
            <a:pPr>
              <a:spcAft>
                <a:spcPts val="500"/>
              </a:spcAft>
            </a:pPr>
            <a:endParaRPr lang="de-DE" dirty="0"/>
          </a:p>
        </p:txBody>
      </p:sp>
      <p:pic>
        <p:nvPicPr>
          <p:cNvPr id="5" name="Grafik 4" descr="Ein Bild, das Gemüse, grün, Broccoli, Wildbroccoli enthält.&#10;&#10;Automatisch generierte Beschreibung">
            <a:extLst>
              <a:ext uri="{FF2B5EF4-FFF2-40B4-BE49-F238E27FC236}">
                <a16:creationId xmlns:a16="http://schemas.microsoft.com/office/drawing/2014/main" id="{3DA63E33-A82B-498A-A960-A6108810F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2" y="1635825"/>
            <a:ext cx="3586349" cy="35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2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E19FB-DC86-40FC-82FC-6E9346F3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998EF0-C471-4B2C-9B9A-1FDD4E2AC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500"/>
              </a:spcAft>
            </a:pPr>
            <a:r>
              <a:rPr lang="de-DE" dirty="0"/>
              <a:t>Weitere Modifikatoren wie Fibonacci Spiralen, Mandelbrot usw.</a:t>
            </a:r>
          </a:p>
          <a:p>
            <a:pPr>
              <a:spcAft>
                <a:spcPts val="500"/>
              </a:spcAft>
            </a:pPr>
            <a:r>
              <a:rPr lang="de-DE" dirty="0"/>
              <a:t>Weitere Grundformen wie Zylinder, Pyramiden, usw.</a:t>
            </a:r>
          </a:p>
          <a:p>
            <a:pPr>
              <a:spcAft>
                <a:spcPts val="500"/>
              </a:spcAft>
            </a:pPr>
            <a:r>
              <a:rPr lang="de-DE" dirty="0"/>
              <a:t>Erstellung mit zufälligen Werten - Zufallsregler</a:t>
            </a:r>
          </a:p>
          <a:p>
            <a:pPr>
              <a:spcAft>
                <a:spcPts val="500"/>
              </a:spcAft>
            </a:pPr>
            <a:r>
              <a:rPr lang="de-DE" dirty="0"/>
              <a:t>UI</a:t>
            </a:r>
          </a:p>
          <a:p>
            <a:pPr>
              <a:spcAft>
                <a:spcPts val="500"/>
              </a:spcAft>
            </a:pPr>
            <a:r>
              <a:rPr lang="de-DE" dirty="0"/>
              <a:t>Recherche dynamische Fraktale/Iterationen</a:t>
            </a:r>
          </a:p>
        </p:txBody>
      </p:sp>
      <p:pic>
        <p:nvPicPr>
          <p:cNvPr id="5" name="Grafik 4" descr="Ein Bild, das Text, Licht, dunkel enthält.&#10;&#10;Automatisch generierte Beschreibung">
            <a:extLst>
              <a:ext uri="{FF2B5EF4-FFF2-40B4-BE49-F238E27FC236}">
                <a16:creationId xmlns:a16="http://schemas.microsoft.com/office/drawing/2014/main" id="{1436584C-423E-4AFB-804D-4D78A953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59" y="300915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5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878D4-9D7A-4815-B32A-E9E0324C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5AA0CB-0FCB-4A91-A37E-B1EF4F124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33131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de-DE" dirty="0"/>
              <a:t>Erstellung von Objekten (Cube, </a:t>
            </a:r>
            <a:r>
              <a:rPr lang="de-DE" dirty="0" err="1"/>
              <a:t>Sphere</a:t>
            </a:r>
            <a:r>
              <a:rPr lang="de-DE" dirty="0"/>
              <a:t>, usw.)</a:t>
            </a:r>
          </a:p>
          <a:p>
            <a:pPr>
              <a:spcAft>
                <a:spcPts val="500"/>
              </a:spcAft>
            </a:pPr>
            <a:r>
              <a:rPr lang="de-DE" dirty="0"/>
              <a:t>Modifikatoren: Iterationen von einem Objekt, Fibonacci Spiralen, </a:t>
            </a:r>
            <a:r>
              <a:rPr lang="de-DE" dirty="0" err="1"/>
              <a:t>Mandelbulb</a:t>
            </a:r>
            <a:endParaRPr lang="de-DE" dirty="0"/>
          </a:p>
          <a:p>
            <a:pPr>
              <a:spcAft>
                <a:spcPts val="500"/>
              </a:spcAft>
            </a:pPr>
            <a:r>
              <a:rPr lang="de-DE" dirty="0"/>
              <a:t>Zufallsbutton </a:t>
            </a:r>
          </a:p>
          <a:p>
            <a:pPr>
              <a:spcAft>
                <a:spcPts val="500"/>
              </a:spcAft>
            </a:pPr>
            <a:endParaRPr lang="de-DE" dirty="0"/>
          </a:p>
        </p:txBody>
      </p:sp>
      <p:pic>
        <p:nvPicPr>
          <p:cNvPr id="8" name="Grafik 7" descr="Ein Bild, das Ziegelstein enthält.&#10;&#10;Automatisch generierte Beschreibung">
            <a:extLst>
              <a:ext uri="{FF2B5EF4-FFF2-40B4-BE49-F238E27FC236}">
                <a16:creationId xmlns:a16="http://schemas.microsoft.com/office/drawing/2014/main" id="{D27D4900-FD01-4538-9461-84D4B7DC9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2" y="4210049"/>
            <a:ext cx="2566678" cy="25598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058E207-4157-40E9-BF2A-AC75522AD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6696" y="4210050"/>
            <a:ext cx="2639738" cy="25578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C6525F-D485-41BE-925D-8E4930AC8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683" y="4210050"/>
            <a:ext cx="2756193" cy="25578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BC1F89-7786-4A7E-94DC-1D498A791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5170" y="4210049"/>
            <a:ext cx="2623693" cy="255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5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77F6B8BC-C5F0-4C7E-8D2F-E3999EAA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670" y="1326432"/>
            <a:ext cx="317068" cy="459748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09DD6B9-5B50-48DF-A2EB-225D21E57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1396" y="1326433"/>
            <a:ext cx="3202936" cy="46024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5E87CE-182F-44B4-9AE7-E0392A84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EF41D7C-F18F-4B31-9F73-CE429A1225F1}"/>
              </a:ext>
            </a:extLst>
          </p:cNvPr>
          <p:cNvGrpSpPr/>
          <p:nvPr/>
        </p:nvGrpSpPr>
        <p:grpSpPr>
          <a:xfrm>
            <a:off x="903033" y="2129385"/>
            <a:ext cx="4265867" cy="523220"/>
            <a:chOff x="903033" y="2129385"/>
            <a:chExt cx="4265867" cy="523220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C647066C-DFAC-4065-AE54-C001AD99C721}"/>
                </a:ext>
              </a:extLst>
            </p:cNvPr>
            <p:cNvCxnSpPr>
              <a:cxnSpLocks/>
            </p:cNvCxnSpPr>
            <p:nvPr/>
          </p:nvCxnSpPr>
          <p:spPr>
            <a:xfrm>
              <a:off x="3687528" y="2390995"/>
              <a:ext cx="148137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4CF2EF4-ED5E-4412-85FC-559F558AC48B}"/>
                </a:ext>
              </a:extLst>
            </p:cNvPr>
            <p:cNvSpPr txBox="1"/>
            <p:nvPr/>
          </p:nvSpPr>
          <p:spPr>
            <a:xfrm>
              <a:off x="903033" y="2129385"/>
              <a:ext cx="26901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Objekte erstellen</a:t>
              </a: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270A69FE-D7F3-49DE-8C91-464AC70AC23E}"/>
              </a:ext>
            </a:extLst>
          </p:cNvPr>
          <p:cNvSpPr txBox="1"/>
          <p:nvPr/>
        </p:nvSpPr>
        <p:spPr>
          <a:xfrm>
            <a:off x="897192" y="5400699"/>
            <a:ext cx="269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D5C2548-B29A-4A50-A948-739D4787064B}"/>
              </a:ext>
            </a:extLst>
          </p:cNvPr>
          <p:cNvGrpSpPr/>
          <p:nvPr/>
        </p:nvGrpSpPr>
        <p:grpSpPr>
          <a:xfrm>
            <a:off x="903033" y="3241287"/>
            <a:ext cx="4265867" cy="954107"/>
            <a:chOff x="903033" y="3241287"/>
            <a:chExt cx="4265867" cy="954107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DB037F9-0B8E-4ED8-960F-C54441CC0E1F}"/>
                </a:ext>
              </a:extLst>
            </p:cNvPr>
            <p:cNvSpPr txBox="1"/>
            <p:nvPr/>
          </p:nvSpPr>
          <p:spPr>
            <a:xfrm>
              <a:off x="903033" y="3241287"/>
              <a:ext cx="26901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Iterationen eines Objekts</a:t>
              </a: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4F3E9F13-837B-4C95-8EE2-F6C370B6DBE1}"/>
                </a:ext>
              </a:extLst>
            </p:cNvPr>
            <p:cNvCxnSpPr>
              <a:cxnSpLocks/>
            </p:cNvCxnSpPr>
            <p:nvPr/>
          </p:nvCxnSpPr>
          <p:spPr>
            <a:xfrm>
              <a:off x="3687528" y="3708586"/>
              <a:ext cx="1481372" cy="9754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09CF1DD4-FC9D-4D5D-86D8-10B7A0D632BE}"/>
              </a:ext>
            </a:extLst>
          </p:cNvPr>
          <p:cNvGrpSpPr/>
          <p:nvPr/>
        </p:nvGrpSpPr>
        <p:grpSpPr>
          <a:xfrm>
            <a:off x="903033" y="4307022"/>
            <a:ext cx="4265867" cy="954107"/>
            <a:chOff x="903033" y="4307022"/>
            <a:chExt cx="4265867" cy="954107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FCDA113-2D54-4B20-8872-D7D4E42DE8C8}"/>
                </a:ext>
              </a:extLst>
            </p:cNvPr>
            <p:cNvSpPr txBox="1"/>
            <p:nvPr/>
          </p:nvSpPr>
          <p:spPr>
            <a:xfrm>
              <a:off x="903033" y="4307022"/>
              <a:ext cx="26901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err="1"/>
                <a:t>Fib</a:t>
              </a:r>
              <a:r>
                <a:rPr lang="de-DE" sz="2800" dirty="0"/>
                <a:t>. Spirale eines Objekts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770D7B8-071E-42A3-A9EF-82447CC5B82D}"/>
                </a:ext>
              </a:extLst>
            </p:cNvPr>
            <p:cNvCxnSpPr>
              <a:cxnSpLocks/>
            </p:cNvCxnSpPr>
            <p:nvPr/>
          </p:nvCxnSpPr>
          <p:spPr>
            <a:xfrm>
              <a:off x="3687528" y="4804878"/>
              <a:ext cx="148137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12D2F7F-E784-419C-9C2C-0F9B3D6331A3}"/>
              </a:ext>
            </a:extLst>
          </p:cNvPr>
          <p:cNvGrpSpPr/>
          <p:nvPr/>
        </p:nvGrpSpPr>
        <p:grpSpPr>
          <a:xfrm>
            <a:off x="983221" y="5262953"/>
            <a:ext cx="4185679" cy="798712"/>
            <a:chOff x="983221" y="5262953"/>
            <a:chExt cx="4185679" cy="798712"/>
          </a:xfrm>
        </p:grpSpPr>
        <p:pic>
          <p:nvPicPr>
            <p:cNvPr id="1026" name="Picture 2" descr="Twitch emotes explained: KEKW, Kappa, TriHard, Jebaited, PogChamp - Dexerto">
              <a:extLst>
                <a:ext uri="{FF2B5EF4-FFF2-40B4-BE49-F238E27FC236}">
                  <a16:creationId xmlns:a16="http://schemas.microsoft.com/office/drawing/2014/main" id="{4F3CCAC7-EB6B-4A3B-8147-E8E7E0B1F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221" y="5262953"/>
              <a:ext cx="798712" cy="79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C63DC99F-EE76-42DB-9C2B-E4039D049876}"/>
                </a:ext>
              </a:extLst>
            </p:cNvPr>
            <p:cNvCxnSpPr>
              <a:cxnSpLocks/>
            </p:cNvCxnSpPr>
            <p:nvPr/>
          </p:nvCxnSpPr>
          <p:spPr>
            <a:xfrm>
              <a:off x="3687528" y="5629802"/>
              <a:ext cx="1481372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F26B78-AECA-41C4-8281-CCB4A2B08D1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470900" y="4004593"/>
            <a:ext cx="670068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EF9016C7-0240-488A-9421-1B39848840E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470900" y="4962314"/>
            <a:ext cx="670068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FF6AA6F-6D3B-4C66-99AD-B83D3C79A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968" y="3672668"/>
            <a:ext cx="2598726" cy="6638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3A1B96-D89B-4D70-B147-FA4C4DB4D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0968" y="4532632"/>
            <a:ext cx="2602410" cy="8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7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1869A-D488-4046-A52F-D43D7AC8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085" y="2766219"/>
            <a:ext cx="3863831" cy="1325563"/>
          </a:xfrm>
        </p:spPr>
        <p:txBody>
          <a:bodyPr/>
          <a:lstStyle/>
          <a:p>
            <a:r>
              <a:rPr lang="de-DE" dirty="0"/>
              <a:t>Live Vorstellung</a:t>
            </a:r>
          </a:p>
        </p:txBody>
      </p:sp>
    </p:spTree>
    <p:extLst>
      <p:ext uri="{BB962C8B-B14F-4D97-AF65-F5344CB8AC3E}">
        <p14:creationId xmlns:p14="http://schemas.microsoft.com/office/powerpoint/2010/main" val="309357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1869A-D488-4046-A52F-D43D7AC8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085" y="2766219"/>
            <a:ext cx="3863831" cy="2100749"/>
          </a:xfrm>
        </p:spPr>
        <p:txBody>
          <a:bodyPr/>
          <a:lstStyle/>
          <a:p>
            <a:r>
              <a:rPr lang="de-DE" dirty="0"/>
              <a:t>Live Vorstellung</a:t>
            </a:r>
            <a:br>
              <a:rPr lang="de-DE" dirty="0"/>
            </a:br>
            <a:r>
              <a:rPr lang="de-DE" dirty="0" err="1"/>
              <a:t>Fractal</a:t>
            </a:r>
            <a:r>
              <a:rPr lang="de-DE" dirty="0"/>
              <a:t> Panel</a:t>
            </a:r>
          </a:p>
        </p:txBody>
      </p:sp>
    </p:spTree>
    <p:extLst>
      <p:ext uri="{BB962C8B-B14F-4D97-AF65-F5344CB8AC3E}">
        <p14:creationId xmlns:p14="http://schemas.microsoft.com/office/powerpoint/2010/main" val="294758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1869A-D488-4046-A52F-D43D7AC8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085" y="2766219"/>
            <a:ext cx="3863831" cy="1325563"/>
          </a:xfrm>
        </p:spPr>
        <p:txBody>
          <a:bodyPr/>
          <a:lstStyle/>
          <a:p>
            <a:r>
              <a:rPr lang="de-DE" dirty="0"/>
              <a:t>Live Vorstellung</a:t>
            </a:r>
            <a:br>
              <a:rPr lang="de-DE" dirty="0"/>
            </a:br>
            <a:r>
              <a:rPr lang="de-DE" dirty="0" err="1"/>
              <a:t>Mandelbulb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20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E87CE-182F-44B4-9AE7-E0392A84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Codestruktur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F3B45-F267-4412-BDBC-763960B1D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GG</a:t>
            </a:r>
          </a:p>
        </p:txBody>
      </p:sp>
    </p:spTree>
    <p:extLst>
      <p:ext uri="{BB962C8B-B14F-4D97-AF65-F5344CB8AC3E}">
        <p14:creationId xmlns:p14="http://schemas.microsoft.com/office/powerpoint/2010/main" val="32553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E87CE-182F-44B4-9AE7-E0392A84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F3B45-F267-4412-BDBC-763960B1D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LUL</a:t>
            </a:r>
          </a:p>
        </p:txBody>
      </p:sp>
    </p:spTree>
    <p:extLst>
      <p:ext uri="{BB962C8B-B14F-4D97-AF65-F5344CB8AC3E}">
        <p14:creationId xmlns:p14="http://schemas.microsoft.com/office/powerpoint/2010/main" val="337230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65EAF-F952-4145-A16A-E630FEF6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956" y="2766218"/>
            <a:ext cx="3834089" cy="1325563"/>
          </a:xfrm>
        </p:spPr>
        <p:txBody>
          <a:bodyPr/>
          <a:lstStyle/>
          <a:p>
            <a:r>
              <a:rPr lang="de-DE" dirty="0"/>
              <a:t>WILL IT CRASH?</a:t>
            </a:r>
          </a:p>
        </p:txBody>
      </p:sp>
    </p:spTree>
    <p:extLst>
      <p:ext uri="{BB962C8B-B14F-4D97-AF65-F5344CB8AC3E}">
        <p14:creationId xmlns:p14="http://schemas.microsoft.com/office/powerpoint/2010/main" val="429326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</Words>
  <Application>Microsoft Office PowerPoint</Application>
  <PresentationFormat>Breitbild</PresentationFormat>
  <Paragraphs>32</Paragraphs>
  <Slides>13</Slides>
  <Notes>0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Generierung von fraktalen Objekten</vt:lpstr>
      <vt:lpstr>Features</vt:lpstr>
      <vt:lpstr>Interface</vt:lpstr>
      <vt:lpstr>Live Vorstellung</vt:lpstr>
      <vt:lpstr>Live Vorstellung Fractal Panel</vt:lpstr>
      <vt:lpstr>Live Vorstellung Mandelbulb</vt:lpstr>
      <vt:lpstr>Codestruktur</vt:lpstr>
      <vt:lpstr>Herausforderungen</vt:lpstr>
      <vt:lpstr>WILL IT CRASH?</vt:lpstr>
      <vt:lpstr>Nice to have</vt:lpstr>
      <vt:lpstr>Aktueller Stand</vt:lpstr>
      <vt:lpstr>Aktueller Stand - Schwierigkeiten</vt:lpstr>
      <vt:lpstr>Nächste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Fraktale generieren</dc:title>
  <dc:creator>Marius Kögel</dc:creator>
  <cp:lastModifiedBy>Marius Koegel</cp:lastModifiedBy>
  <cp:revision>54</cp:revision>
  <dcterms:created xsi:type="dcterms:W3CDTF">2021-05-16T18:48:58Z</dcterms:created>
  <dcterms:modified xsi:type="dcterms:W3CDTF">2021-07-12T16:19:27Z</dcterms:modified>
</cp:coreProperties>
</file>